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2" r:id="rId6"/>
    <p:sldId id="263" r:id="rId7"/>
  </p:sldIdLst>
  <p:sldSz cx="9144000" cy="6858000" type="screen4x3"/>
  <p:notesSz cx="6669088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F81AF3-443F-45DF-9260-4FBEC028AFA6}" v="26" dt="2026-03-13T18:08:30.0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 Rushton" userId="b881dffa-c2f6-40b2-baca-b081d95c879a" providerId="ADAL" clId="{DFD90317-A2F1-4134-863C-64D0F8ABD241}"/>
    <pc:docChg chg="undo custSel addSld delSld modSld">
      <pc:chgData name="Sam Rushton" userId="b881dffa-c2f6-40b2-baca-b081d95c879a" providerId="ADAL" clId="{DFD90317-A2F1-4134-863C-64D0F8ABD241}" dt="2026-03-13T18:09:11.915" v="1776" actId="1076"/>
      <pc:docMkLst>
        <pc:docMk/>
      </pc:docMkLst>
      <pc:sldChg chg="modSp mod">
        <pc:chgData name="Sam Rushton" userId="b881dffa-c2f6-40b2-baca-b081d95c879a" providerId="ADAL" clId="{DFD90317-A2F1-4134-863C-64D0F8ABD241}" dt="2026-03-13T16:52:07.137" v="40" actId="20577"/>
        <pc:sldMkLst>
          <pc:docMk/>
          <pc:sldMk cId="860271058" sldId="256"/>
        </pc:sldMkLst>
        <pc:spChg chg="mod">
          <ac:chgData name="Sam Rushton" userId="b881dffa-c2f6-40b2-baca-b081d95c879a" providerId="ADAL" clId="{DFD90317-A2F1-4134-863C-64D0F8ABD241}" dt="2026-03-13T16:52:02.771" v="35" actId="20577"/>
          <ac:spMkLst>
            <pc:docMk/>
            <pc:sldMk cId="860271058" sldId="256"/>
            <ac:spMk id="2" creationId="{7E9CBC8C-2CC0-0E59-1818-13EB506B2C88}"/>
          </ac:spMkLst>
        </pc:spChg>
        <pc:spChg chg="mod">
          <ac:chgData name="Sam Rushton" userId="b881dffa-c2f6-40b2-baca-b081d95c879a" providerId="ADAL" clId="{DFD90317-A2F1-4134-863C-64D0F8ABD241}" dt="2026-03-13T16:52:07.137" v="40" actId="20577"/>
          <ac:spMkLst>
            <pc:docMk/>
            <pc:sldMk cId="860271058" sldId="256"/>
            <ac:spMk id="3" creationId="{579650CF-2288-5627-570D-7FD08A10A940}"/>
          </ac:spMkLst>
        </pc:spChg>
      </pc:sldChg>
      <pc:sldChg chg="addSp delSp modSp mod">
        <pc:chgData name="Sam Rushton" userId="b881dffa-c2f6-40b2-baca-b081d95c879a" providerId="ADAL" clId="{DFD90317-A2F1-4134-863C-64D0F8ABD241}" dt="2026-03-13T17:30:10.820" v="656" actId="478"/>
        <pc:sldMkLst>
          <pc:docMk/>
          <pc:sldMk cId="2340976483" sldId="257"/>
        </pc:sldMkLst>
        <pc:spChg chg="add del mod">
          <ac:chgData name="Sam Rushton" userId="b881dffa-c2f6-40b2-baca-b081d95c879a" providerId="ADAL" clId="{DFD90317-A2F1-4134-863C-64D0F8ABD241}" dt="2026-03-13T17:03:48.753" v="384" actId="20577"/>
          <ac:spMkLst>
            <pc:docMk/>
            <pc:sldMk cId="2340976483" sldId="257"/>
            <ac:spMk id="2" creationId="{A4A956AA-1C73-F7E1-7613-45A835F9977F}"/>
          </ac:spMkLst>
        </pc:spChg>
        <pc:spChg chg="del">
          <ac:chgData name="Sam Rushton" userId="b881dffa-c2f6-40b2-baca-b081d95c879a" providerId="ADAL" clId="{DFD90317-A2F1-4134-863C-64D0F8ABD241}" dt="2026-03-13T16:54:25.054" v="122" actId="478"/>
          <ac:spMkLst>
            <pc:docMk/>
            <pc:sldMk cId="2340976483" sldId="257"/>
            <ac:spMk id="3" creationId="{2B0A0D78-66A5-9B24-7640-542F4A926D1C}"/>
          </ac:spMkLst>
        </pc:spChg>
        <pc:spChg chg="add del mod">
          <ac:chgData name="Sam Rushton" userId="b881dffa-c2f6-40b2-baca-b081d95c879a" providerId="ADAL" clId="{DFD90317-A2F1-4134-863C-64D0F8ABD241}" dt="2026-03-13T16:53:03.077" v="54" actId="478"/>
          <ac:spMkLst>
            <pc:docMk/>
            <pc:sldMk cId="2340976483" sldId="257"/>
            <ac:spMk id="7" creationId="{C6D0F819-168A-50F7-A7A3-865209FEA605}"/>
          </ac:spMkLst>
        </pc:spChg>
        <pc:spChg chg="add del mod">
          <ac:chgData name="Sam Rushton" userId="b881dffa-c2f6-40b2-baca-b081d95c879a" providerId="ADAL" clId="{DFD90317-A2F1-4134-863C-64D0F8ABD241}" dt="2026-03-13T16:54:30.688" v="123" actId="478"/>
          <ac:spMkLst>
            <pc:docMk/>
            <pc:sldMk cId="2340976483" sldId="257"/>
            <ac:spMk id="9" creationId="{08654CC8-A1FD-49FC-4EC8-31711524A7F2}"/>
          </ac:spMkLst>
        </pc:spChg>
        <pc:spChg chg="add mod">
          <ac:chgData name="Sam Rushton" userId="b881dffa-c2f6-40b2-baca-b081d95c879a" providerId="ADAL" clId="{DFD90317-A2F1-4134-863C-64D0F8ABD241}" dt="2026-03-13T17:08:13.109" v="404" actId="1076"/>
          <ac:spMkLst>
            <pc:docMk/>
            <pc:sldMk cId="2340976483" sldId="257"/>
            <ac:spMk id="10" creationId="{A077CBC4-A2E1-99BC-BE21-D5E5C51375BA}"/>
          </ac:spMkLst>
        </pc:spChg>
        <pc:spChg chg="add mod">
          <ac:chgData name="Sam Rushton" userId="b881dffa-c2f6-40b2-baca-b081d95c879a" providerId="ADAL" clId="{DFD90317-A2F1-4134-863C-64D0F8ABD241}" dt="2026-03-13T16:55:13.535" v="128"/>
          <ac:spMkLst>
            <pc:docMk/>
            <pc:sldMk cId="2340976483" sldId="257"/>
            <ac:spMk id="11" creationId="{95BCDC52-72A9-8FE0-647E-3A547F8B7226}"/>
          </ac:spMkLst>
        </pc:spChg>
        <pc:spChg chg="add mod">
          <ac:chgData name="Sam Rushton" userId="b881dffa-c2f6-40b2-baca-b081d95c879a" providerId="ADAL" clId="{DFD90317-A2F1-4134-863C-64D0F8ABD241}" dt="2026-03-13T16:55:13.147" v="127"/>
          <ac:spMkLst>
            <pc:docMk/>
            <pc:sldMk cId="2340976483" sldId="257"/>
            <ac:spMk id="12" creationId="{E611EA7C-EDEA-4FA4-F14F-484D5DFDFDCD}"/>
          </ac:spMkLst>
        </pc:spChg>
        <pc:spChg chg="add mod">
          <ac:chgData name="Sam Rushton" userId="b881dffa-c2f6-40b2-baca-b081d95c879a" providerId="ADAL" clId="{DFD90317-A2F1-4134-863C-64D0F8ABD241}" dt="2026-03-13T17:08:34.216" v="408" actId="1076"/>
          <ac:spMkLst>
            <pc:docMk/>
            <pc:sldMk cId="2340976483" sldId="257"/>
            <ac:spMk id="13" creationId="{3CDC2391-B43A-7916-6352-5B43F01011FA}"/>
          </ac:spMkLst>
        </pc:spChg>
        <pc:spChg chg="add mod">
          <ac:chgData name="Sam Rushton" userId="b881dffa-c2f6-40b2-baca-b081d95c879a" providerId="ADAL" clId="{DFD90317-A2F1-4134-863C-64D0F8ABD241}" dt="2026-03-13T17:08:57.939" v="414" actId="1076"/>
          <ac:spMkLst>
            <pc:docMk/>
            <pc:sldMk cId="2340976483" sldId="257"/>
            <ac:spMk id="14" creationId="{EA4A26E9-60FC-C9BF-3188-89D816BBBEA4}"/>
          </ac:spMkLst>
        </pc:spChg>
        <pc:spChg chg="add del mod">
          <ac:chgData name="Sam Rushton" userId="b881dffa-c2f6-40b2-baca-b081d95c879a" providerId="ADAL" clId="{DFD90317-A2F1-4134-863C-64D0F8ABD241}" dt="2026-03-13T17:07:02.162" v="397" actId="478"/>
          <ac:spMkLst>
            <pc:docMk/>
            <pc:sldMk cId="2340976483" sldId="257"/>
            <ac:spMk id="15" creationId="{9F4BDB54-5277-0825-119E-7F60710F0CB6}"/>
          </ac:spMkLst>
        </pc:spChg>
        <pc:spChg chg="add del mod">
          <ac:chgData name="Sam Rushton" userId="b881dffa-c2f6-40b2-baca-b081d95c879a" providerId="ADAL" clId="{DFD90317-A2F1-4134-863C-64D0F8ABD241}" dt="2026-03-13T17:07:02.162" v="397" actId="478"/>
          <ac:spMkLst>
            <pc:docMk/>
            <pc:sldMk cId="2340976483" sldId="257"/>
            <ac:spMk id="16" creationId="{127A8EFE-721F-108A-94DE-D95E91BB3584}"/>
          </ac:spMkLst>
        </pc:spChg>
        <pc:spChg chg="add mod">
          <ac:chgData name="Sam Rushton" userId="b881dffa-c2f6-40b2-baca-b081d95c879a" providerId="ADAL" clId="{DFD90317-A2F1-4134-863C-64D0F8ABD241}" dt="2026-03-13T17:07:10.569" v="398" actId="1076"/>
          <ac:spMkLst>
            <pc:docMk/>
            <pc:sldMk cId="2340976483" sldId="257"/>
            <ac:spMk id="17" creationId="{9FDA6848-0A3E-E85E-4824-0A51C90BD066}"/>
          </ac:spMkLst>
        </pc:spChg>
        <pc:spChg chg="add del mod">
          <ac:chgData name="Sam Rushton" userId="b881dffa-c2f6-40b2-baca-b081d95c879a" providerId="ADAL" clId="{DFD90317-A2F1-4134-863C-64D0F8ABD241}" dt="2026-03-13T17:07:02.162" v="397" actId="478"/>
          <ac:spMkLst>
            <pc:docMk/>
            <pc:sldMk cId="2340976483" sldId="257"/>
            <ac:spMk id="18" creationId="{AA039985-BE07-983F-5EF2-7DF3A22186AE}"/>
          </ac:spMkLst>
        </pc:spChg>
        <pc:spChg chg="add del mod">
          <ac:chgData name="Sam Rushton" userId="b881dffa-c2f6-40b2-baca-b081d95c879a" providerId="ADAL" clId="{DFD90317-A2F1-4134-863C-64D0F8ABD241}" dt="2026-03-13T17:07:02.162" v="397" actId="478"/>
          <ac:spMkLst>
            <pc:docMk/>
            <pc:sldMk cId="2340976483" sldId="257"/>
            <ac:spMk id="19" creationId="{CFC0F70C-2628-7D75-4D65-EDD6D5C6911A}"/>
          </ac:spMkLst>
        </pc:spChg>
        <pc:spChg chg="add mod">
          <ac:chgData name="Sam Rushton" userId="b881dffa-c2f6-40b2-baca-b081d95c879a" providerId="ADAL" clId="{DFD90317-A2F1-4134-863C-64D0F8ABD241}" dt="2026-03-13T17:07:24.223" v="401" actId="1076"/>
          <ac:spMkLst>
            <pc:docMk/>
            <pc:sldMk cId="2340976483" sldId="257"/>
            <ac:spMk id="20" creationId="{2BB83FC1-E00C-09BE-1C4B-64BDE5AF9702}"/>
          </ac:spMkLst>
        </pc:spChg>
        <pc:spChg chg="add mod">
          <ac:chgData name="Sam Rushton" userId="b881dffa-c2f6-40b2-baca-b081d95c879a" providerId="ADAL" clId="{DFD90317-A2F1-4134-863C-64D0F8ABD241}" dt="2026-03-13T17:29:47.138" v="653" actId="14100"/>
          <ac:spMkLst>
            <pc:docMk/>
            <pc:sldMk cId="2340976483" sldId="257"/>
            <ac:spMk id="21" creationId="{2F947C0E-D91A-4DB0-2B48-28110068D669}"/>
          </ac:spMkLst>
        </pc:spChg>
        <pc:spChg chg="add mod">
          <ac:chgData name="Sam Rushton" userId="b881dffa-c2f6-40b2-baca-b081d95c879a" providerId="ADAL" clId="{DFD90317-A2F1-4134-863C-64D0F8ABD241}" dt="2026-03-13T17:08:41.688" v="410" actId="1076"/>
          <ac:spMkLst>
            <pc:docMk/>
            <pc:sldMk cId="2340976483" sldId="257"/>
            <ac:spMk id="22" creationId="{90CBA131-254D-05CD-1E22-9F26C32FF824}"/>
          </ac:spMkLst>
        </pc:spChg>
        <pc:spChg chg="add mod">
          <ac:chgData name="Sam Rushton" userId="b881dffa-c2f6-40b2-baca-b081d95c879a" providerId="ADAL" clId="{DFD90317-A2F1-4134-863C-64D0F8ABD241}" dt="2026-03-13T17:09:09.345" v="417" actId="1076"/>
          <ac:spMkLst>
            <pc:docMk/>
            <pc:sldMk cId="2340976483" sldId="257"/>
            <ac:spMk id="23" creationId="{B21BBB70-2183-E7E8-FED4-BAE048A9DF41}"/>
          </ac:spMkLst>
        </pc:spChg>
        <pc:spChg chg="add mod">
          <ac:chgData name="Sam Rushton" userId="b881dffa-c2f6-40b2-baca-b081d95c879a" providerId="ADAL" clId="{DFD90317-A2F1-4134-863C-64D0F8ABD241}" dt="2026-03-13T17:09:57.773" v="425" actId="1076"/>
          <ac:spMkLst>
            <pc:docMk/>
            <pc:sldMk cId="2340976483" sldId="257"/>
            <ac:spMk id="24" creationId="{4A2288DD-A42A-B4DD-476E-BCEE3760CB37}"/>
          </ac:spMkLst>
        </pc:spChg>
        <pc:spChg chg="add mod">
          <ac:chgData name="Sam Rushton" userId="b881dffa-c2f6-40b2-baca-b081d95c879a" providerId="ADAL" clId="{DFD90317-A2F1-4134-863C-64D0F8ABD241}" dt="2026-03-13T17:10:30.284" v="430" actId="1076"/>
          <ac:spMkLst>
            <pc:docMk/>
            <pc:sldMk cId="2340976483" sldId="257"/>
            <ac:spMk id="25" creationId="{DF2A956B-6CE1-D90B-8E24-09876A4AFF74}"/>
          </ac:spMkLst>
        </pc:spChg>
        <pc:spChg chg="add del mod">
          <ac:chgData name="Sam Rushton" userId="b881dffa-c2f6-40b2-baca-b081d95c879a" providerId="ADAL" clId="{DFD90317-A2F1-4134-863C-64D0F8ABD241}" dt="2026-03-13T17:30:10.820" v="656" actId="478"/>
          <ac:spMkLst>
            <pc:docMk/>
            <pc:sldMk cId="2340976483" sldId="257"/>
            <ac:spMk id="26" creationId="{F14EAE2A-88B0-32E6-415C-E401FF5B4C1D}"/>
          </ac:spMkLst>
        </pc:spChg>
        <pc:picChg chg="del">
          <ac:chgData name="Sam Rushton" userId="b881dffa-c2f6-40b2-baca-b081d95c879a" providerId="ADAL" clId="{DFD90317-A2F1-4134-863C-64D0F8ABD241}" dt="2026-03-13T16:53:08.428" v="55" actId="478"/>
          <ac:picMkLst>
            <pc:docMk/>
            <pc:sldMk cId="2340976483" sldId="257"/>
            <ac:picMk id="5" creationId="{212CDA92-EB93-071D-AA98-481A4C2B8339}"/>
          </ac:picMkLst>
        </pc:picChg>
        <pc:cxnChg chg="del">
          <ac:chgData name="Sam Rushton" userId="b881dffa-c2f6-40b2-baca-b081d95c879a" providerId="ADAL" clId="{DFD90317-A2F1-4134-863C-64D0F8ABD241}" dt="2026-03-13T16:53:11.188" v="56" actId="478"/>
          <ac:cxnSpMkLst>
            <pc:docMk/>
            <pc:sldMk cId="2340976483" sldId="257"/>
            <ac:cxnSpMk id="6" creationId="{DD74EDDD-0A3A-10FB-E710-EDC54768495B}"/>
          </ac:cxnSpMkLst>
        </pc:cxnChg>
      </pc:sldChg>
      <pc:sldChg chg="addSp delSp modSp add del mod">
        <pc:chgData name="Sam Rushton" userId="b881dffa-c2f6-40b2-baca-b081d95c879a" providerId="ADAL" clId="{DFD90317-A2F1-4134-863C-64D0F8ABD241}" dt="2026-03-13T17:58:04.620" v="1465" actId="47"/>
        <pc:sldMkLst>
          <pc:docMk/>
          <pc:sldMk cId="3101885563" sldId="258"/>
        </pc:sldMkLst>
        <pc:spChg chg="add del mod">
          <ac:chgData name="Sam Rushton" userId="b881dffa-c2f6-40b2-baca-b081d95c879a" providerId="ADAL" clId="{DFD90317-A2F1-4134-863C-64D0F8ABD241}" dt="2026-03-13T17:11:03.441" v="433" actId="21"/>
          <ac:spMkLst>
            <pc:docMk/>
            <pc:sldMk cId="3101885563" sldId="258"/>
            <ac:spMk id="4" creationId="{F14EAE2A-88B0-32E6-415C-E401FF5B4C1D}"/>
          </ac:spMkLst>
        </pc:spChg>
      </pc:sldChg>
      <pc:sldChg chg="del">
        <pc:chgData name="Sam Rushton" userId="b881dffa-c2f6-40b2-baca-b081d95c879a" providerId="ADAL" clId="{DFD90317-A2F1-4134-863C-64D0F8ABD241}" dt="2026-03-13T16:52:39.049" v="41" actId="47"/>
        <pc:sldMkLst>
          <pc:docMk/>
          <pc:sldMk cId="3721708087" sldId="258"/>
        </pc:sldMkLst>
      </pc:sldChg>
      <pc:sldChg chg="del">
        <pc:chgData name="Sam Rushton" userId="b881dffa-c2f6-40b2-baca-b081d95c879a" providerId="ADAL" clId="{DFD90317-A2F1-4134-863C-64D0F8ABD241}" dt="2026-03-13T16:52:39.049" v="41" actId="47"/>
        <pc:sldMkLst>
          <pc:docMk/>
          <pc:sldMk cId="1540260865" sldId="259"/>
        </pc:sldMkLst>
      </pc:sldChg>
      <pc:sldChg chg="addSp delSp modSp add del mod">
        <pc:chgData name="Sam Rushton" userId="b881dffa-c2f6-40b2-baca-b081d95c879a" providerId="ADAL" clId="{DFD90317-A2F1-4134-863C-64D0F8ABD241}" dt="2026-03-13T18:06:20.125" v="1694" actId="47"/>
        <pc:sldMkLst>
          <pc:docMk/>
          <pc:sldMk cId="3932906868" sldId="259"/>
        </pc:sldMkLst>
        <pc:spChg chg="mod">
          <ac:chgData name="Sam Rushton" userId="b881dffa-c2f6-40b2-baca-b081d95c879a" providerId="ADAL" clId="{DFD90317-A2F1-4134-863C-64D0F8ABD241}" dt="2026-03-13T17:31:37.303" v="669" actId="20577"/>
          <ac:spMkLst>
            <pc:docMk/>
            <pc:sldMk cId="3932906868" sldId="259"/>
            <ac:spMk id="2" creationId="{DD68B23E-0C0B-A08C-7F64-0EC64882D067}"/>
          </ac:spMkLst>
        </pc:spChg>
        <pc:spChg chg="add mod">
          <ac:chgData name="Sam Rushton" userId="b881dffa-c2f6-40b2-baca-b081d95c879a" providerId="ADAL" clId="{DFD90317-A2F1-4134-863C-64D0F8ABD241}" dt="2026-03-13T17:36:38.727" v="888" actId="14100"/>
          <ac:spMkLst>
            <pc:docMk/>
            <pc:sldMk cId="3932906868" sldId="259"/>
            <ac:spMk id="3" creationId="{406FF2C0-018B-896D-53D4-1DDE9D58C2A1}"/>
          </ac:spMkLst>
        </pc:spChg>
        <pc:spChg chg="del">
          <ac:chgData name="Sam Rushton" userId="b881dffa-c2f6-40b2-baca-b081d95c879a" providerId="ADAL" clId="{DFD90317-A2F1-4134-863C-64D0F8ABD241}" dt="2026-03-13T17:30:26.772" v="658" actId="478"/>
          <ac:spMkLst>
            <pc:docMk/>
            <pc:sldMk cId="3932906868" sldId="259"/>
            <ac:spMk id="21" creationId="{8479E781-A116-9559-BA7D-39B503908032}"/>
          </ac:spMkLst>
        </pc:spChg>
        <pc:spChg chg="mod">
          <ac:chgData name="Sam Rushton" userId="b881dffa-c2f6-40b2-baca-b081d95c879a" providerId="ADAL" clId="{DFD90317-A2F1-4134-863C-64D0F8ABD241}" dt="2026-03-13T17:30:53.487" v="662" actId="1076"/>
          <ac:spMkLst>
            <pc:docMk/>
            <pc:sldMk cId="3932906868" sldId="259"/>
            <ac:spMk id="22" creationId="{747090E1-BEF6-59EA-240F-414C3477A598}"/>
          </ac:spMkLst>
        </pc:spChg>
        <pc:spChg chg="mod">
          <ac:chgData name="Sam Rushton" userId="b881dffa-c2f6-40b2-baca-b081d95c879a" providerId="ADAL" clId="{DFD90317-A2F1-4134-863C-64D0F8ABD241}" dt="2026-03-13T17:31:17.251" v="665" actId="1076"/>
          <ac:spMkLst>
            <pc:docMk/>
            <pc:sldMk cId="3932906868" sldId="259"/>
            <ac:spMk id="23" creationId="{E15609F8-DF87-9BA1-BACB-F3A8C0C58B99}"/>
          </ac:spMkLst>
        </pc:spChg>
        <pc:spChg chg="mod">
          <ac:chgData name="Sam Rushton" userId="b881dffa-c2f6-40b2-baca-b081d95c879a" providerId="ADAL" clId="{DFD90317-A2F1-4134-863C-64D0F8ABD241}" dt="2026-03-13T17:31:09.837" v="663" actId="14100"/>
          <ac:spMkLst>
            <pc:docMk/>
            <pc:sldMk cId="3932906868" sldId="259"/>
            <ac:spMk id="25" creationId="{5CA3723E-FF7F-BAF0-7BFF-7BC295D083E9}"/>
          </ac:spMkLst>
        </pc:spChg>
      </pc:sldChg>
      <pc:sldChg chg="addSp delSp modSp add mod">
        <pc:chgData name="Sam Rushton" userId="b881dffa-c2f6-40b2-baca-b081d95c879a" providerId="ADAL" clId="{DFD90317-A2F1-4134-863C-64D0F8ABD241}" dt="2026-03-13T18:06:05.993" v="1693" actId="20577"/>
        <pc:sldMkLst>
          <pc:docMk/>
          <pc:sldMk cId="1088767190" sldId="260"/>
        </pc:sldMkLst>
        <pc:spChg chg="mod">
          <ac:chgData name="Sam Rushton" userId="b881dffa-c2f6-40b2-baca-b081d95c879a" providerId="ADAL" clId="{DFD90317-A2F1-4134-863C-64D0F8ABD241}" dt="2026-03-13T17:53:30.089" v="1362" actId="20577"/>
          <ac:spMkLst>
            <pc:docMk/>
            <pc:sldMk cId="1088767190" sldId="260"/>
            <ac:spMk id="2" creationId="{BB01E433-2A9C-0D08-47EC-A0CF417DB2B8}"/>
          </ac:spMkLst>
        </pc:spChg>
        <pc:spChg chg="add mod">
          <ac:chgData name="Sam Rushton" userId="b881dffa-c2f6-40b2-baca-b081d95c879a" providerId="ADAL" clId="{DFD90317-A2F1-4134-863C-64D0F8ABD241}" dt="2026-03-13T18:06:05.993" v="1693" actId="20577"/>
          <ac:spMkLst>
            <pc:docMk/>
            <pc:sldMk cId="1088767190" sldId="260"/>
            <ac:spMk id="3" creationId="{D1BC47F8-F4D0-518B-A83D-1766C46CAA4E}"/>
          </ac:spMkLst>
        </pc:spChg>
        <pc:spChg chg="del">
          <ac:chgData name="Sam Rushton" userId="b881dffa-c2f6-40b2-baca-b081d95c879a" providerId="ADAL" clId="{DFD90317-A2F1-4134-863C-64D0F8ABD241}" dt="2026-03-13T17:32:34.800" v="699" actId="478"/>
          <ac:spMkLst>
            <pc:docMk/>
            <pc:sldMk cId="1088767190" sldId="260"/>
            <ac:spMk id="10" creationId="{73BFB144-D5EF-6F46-00A4-54BE9F195F62}"/>
          </ac:spMkLst>
        </pc:spChg>
        <pc:spChg chg="del">
          <ac:chgData name="Sam Rushton" userId="b881dffa-c2f6-40b2-baca-b081d95c879a" providerId="ADAL" clId="{DFD90317-A2F1-4134-863C-64D0F8ABD241}" dt="2026-03-13T17:32:34.800" v="699" actId="478"/>
          <ac:spMkLst>
            <pc:docMk/>
            <pc:sldMk cId="1088767190" sldId="260"/>
            <ac:spMk id="13" creationId="{7C9C56BB-E397-8DED-0424-983F7297C883}"/>
          </ac:spMkLst>
        </pc:spChg>
        <pc:spChg chg="del">
          <ac:chgData name="Sam Rushton" userId="b881dffa-c2f6-40b2-baca-b081d95c879a" providerId="ADAL" clId="{DFD90317-A2F1-4134-863C-64D0F8ABD241}" dt="2026-03-13T17:32:34.800" v="699" actId="478"/>
          <ac:spMkLst>
            <pc:docMk/>
            <pc:sldMk cId="1088767190" sldId="260"/>
            <ac:spMk id="14" creationId="{E5E0F133-5159-6DF5-475B-A4779445037D}"/>
          </ac:spMkLst>
        </pc:spChg>
        <pc:spChg chg="del">
          <ac:chgData name="Sam Rushton" userId="b881dffa-c2f6-40b2-baca-b081d95c879a" providerId="ADAL" clId="{DFD90317-A2F1-4134-863C-64D0F8ABD241}" dt="2026-03-13T17:32:34.800" v="699" actId="478"/>
          <ac:spMkLst>
            <pc:docMk/>
            <pc:sldMk cId="1088767190" sldId="260"/>
            <ac:spMk id="17" creationId="{B59988FF-2B39-070D-26E5-318D33C5C2D4}"/>
          </ac:spMkLst>
        </pc:spChg>
        <pc:spChg chg="del">
          <ac:chgData name="Sam Rushton" userId="b881dffa-c2f6-40b2-baca-b081d95c879a" providerId="ADAL" clId="{DFD90317-A2F1-4134-863C-64D0F8ABD241}" dt="2026-03-13T17:32:34.800" v="699" actId="478"/>
          <ac:spMkLst>
            <pc:docMk/>
            <pc:sldMk cId="1088767190" sldId="260"/>
            <ac:spMk id="20" creationId="{7B42C646-C916-14BF-05FE-968240BDC5BC}"/>
          </ac:spMkLst>
        </pc:spChg>
        <pc:spChg chg="del">
          <ac:chgData name="Sam Rushton" userId="b881dffa-c2f6-40b2-baca-b081d95c879a" providerId="ADAL" clId="{DFD90317-A2F1-4134-863C-64D0F8ABD241}" dt="2026-03-13T17:32:34.800" v="699" actId="478"/>
          <ac:spMkLst>
            <pc:docMk/>
            <pc:sldMk cId="1088767190" sldId="260"/>
            <ac:spMk id="22" creationId="{4E59B7CF-0D76-101C-10C2-8268B03CA49F}"/>
          </ac:spMkLst>
        </pc:spChg>
        <pc:spChg chg="del">
          <ac:chgData name="Sam Rushton" userId="b881dffa-c2f6-40b2-baca-b081d95c879a" providerId="ADAL" clId="{DFD90317-A2F1-4134-863C-64D0F8ABD241}" dt="2026-03-13T17:32:34.800" v="699" actId="478"/>
          <ac:spMkLst>
            <pc:docMk/>
            <pc:sldMk cId="1088767190" sldId="260"/>
            <ac:spMk id="23" creationId="{A902D2E7-FD6D-0FC5-32C8-2CCEAFD6B8F7}"/>
          </ac:spMkLst>
        </pc:spChg>
        <pc:spChg chg="del">
          <ac:chgData name="Sam Rushton" userId="b881dffa-c2f6-40b2-baca-b081d95c879a" providerId="ADAL" clId="{DFD90317-A2F1-4134-863C-64D0F8ABD241}" dt="2026-03-13T17:32:34.800" v="699" actId="478"/>
          <ac:spMkLst>
            <pc:docMk/>
            <pc:sldMk cId="1088767190" sldId="260"/>
            <ac:spMk id="24" creationId="{7A0754E7-1DE8-4213-C915-AC4449EFFD31}"/>
          </ac:spMkLst>
        </pc:spChg>
        <pc:spChg chg="del">
          <ac:chgData name="Sam Rushton" userId="b881dffa-c2f6-40b2-baca-b081d95c879a" providerId="ADAL" clId="{DFD90317-A2F1-4134-863C-64D0F8ABD241}" dt="2026-03-13T17:32:34.800" v="699" actId="478"/>
          <ac:spMkLst>
            <pc:docMk/>
            <pc:sldMk cId="1088767190" sldId="260"/>
            <ac:spMk id="25" creationId="{9C010972-D6B7-2C87-8AD7-07EE4F5A164D}"/>
          </ac:spMkLst>
        </pc:spChg>
      </pc:sldChg>
      <pc:sldChg chg="del">
        <pc:chgData name="Sam Rushton" userId="b881dffa-c2f6-40b2-baca-b081d95c879a" providerId="ADAL" clId="{DFD90317-A2F1-4134-863C-64D0F8ABD241}" dt="2026-03-13T16:52:39.049" v="41" actId="47"/>
        <pc:sldMkLst>
          <pc:docMk/>
          <pc:sldMk cId="3405599633" sldId="260"/>
        </pc:sldMkLst>
      </pc:sldChg>
      <pc:sldChg chg="modSp add mod">
        <pc:chgData name="Sam Rushton" userId="b881dffa-c2f6-40b2-baca-b081d95c879a" providerId="ADAL" clId="{DFD90317-A2F1-4134-863C-64D0F8ABD241}" dt="2026-03-13T18:02:49.722" v="1547" actId="255"/>
        <pc:sldMkLst>
          <pc:docMk/>
          <pc:sldMk cId="4173183002" sldId="261"/>
        </pc:sldMkLst>
        <pc:spChg chg="mod">
          <ac:chgData name="Sam Rushton" userId="b881dffa-c2f6-40b2-baca-b081d95c879a" providerId="ADAL" clId="{DFD90317-A2F1-4134-863C-64D0F8ABD241}" dt="2026-03-13T17:53:59.077" v="1403" actId="20577"/>
          <ac:spMkLst>
            <pc:docMk/>
            <pc:sldMk cId="4173183002" sldId="261"/>
            <ac:spMk id="2" creationId="{C5F52B93-790C-4741-BE81-86BD0B265C67}"/>
          </ac:spMkLst>
        </pc:spChg>
        <pc:spChg chg="mod">
          <ac:chgData name="Sam Rushton" userId="b881dffa-c2f6-40b2-baca-b081d95c879a" providerId="ADAL" clId="{DFD90317-A2F1-4134-863C-64D0F8ABD241}" dt="2026-03-13T18:02:49.722" v="1547" actId="255"/>
          <ac:spMkLst>
            <pc:docMk/>
            <pc:sldMk cId="4173183002" sldId="261"/>
            <ac:spMk id="3" creationId="{60ACC934-FB71-0A9D-2424-73B6E141D88F}"/>
          </ac:spMkLst>
        </pc:spChg>
      </pc:sldChg>
      <pc:sldChg chg="modSp add mod">
        <pc:chgData name="Sam Rushton" userId="b881dffa-c2f6-40b2-baca-b081d95c879a" providerId="ADAL" clId="{DFD90317-A2F1-4134-863C-64D0F8ABD241}" dt="2026-03-13T18:03:19.954" v="1550" actId="20577"/>
        <pc:sldMkLst>
          <pc:docMk/>
          <pc:sldMk cId="3958389569" sldId="262"/>
        </pc:sldMkLst>
        <pc:spChg chg="mod">
          <ac:chgData name="Sam Rushton" userId="b881dffa-c2f6-40b2-baca-b081d95c879a" providerId="ADAL" clId="{DFD90317-A2F1-4134-863C-64D0F8ABD241}" dt="2026-03-13T18:03:19.954" v="1550" actId="20577"/>
          <ac:spMkLst>
            <pc:docMk/>
            <pc:sldMk cId="3958389569" sldId="262"/>
            <ac:spMk id="3" creationId="{423E52A2-7F8C-2AA2-445F-7FE6410DACA1}"/>
          </ac:spMkLst>
        </pc:spChg>
      </pc:sldChg>
      <pc:sldChg chg="addSp delSp modSp add mod">
        <pc:chgData name="Sam Rushton" userId="b881dffa-c2f6-40b2-baca-b081d95c879a" providerId="ADAL" clId="{DFD90317-A2F1-4134-863C-64D0F8ABD241}" dt="2026-03-13T18:09:11.915" v="1776" actId="1076"/>
        <pc:sldMkLst>
          <pc:docMk/>
          <pc:sldMk cId="442308751" sldId="263"/>
        </pc:sldMkLst>
        <pc:spChg chg="mod">
          <ac:chgData name="Sam Rushton" userId="b881dffa-c2f6-40b2-baca-b081d95c879a" providerId="ADAL" clId="{DFD90317-A2F1-4134-863C-64D0F8ABD241}" dt="2026-03-13T18:09:11.915" v="1776" actId="1076"/>
          <ac:spMkLst>
            <pc:docMk/>
            <pc:sldMk cId="442308751" sldId="263"/>
            <ac:spMk id="2" creationId="{1575DEB4-72A3-E682-9385-4354E07D96F4}"/>
          </ac:spMkLst>
        </pc:spChg>
        <pc:spChg chg="add del mod">
          <ac:chgData name="Sam Rushton" userId="b881dffa-c2f6-40b2-baca-b081d95c879a" providerId="ADAL" clId="{DFD90317-A2F1-4134-863C-64D0F8ABD241}" dt="2026-03-13T18:08:40.729" v="1733" actId="478"/>
          <ac:spMkLst>
            <pc:docMk/>
            <pc:sldMk cId="442308751" sldId="263"/>
            <ac:spMk id="3" creationId="{B1416EF0-8CD3-4C62-2498-41299E6E4E5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6B61F-F202-40B5-AF31-7E6EEC56CFBA}" type="datetimeFigureOut">
              <a:rPr lang="en-GB" smtClean="0"/>
              <a:t>13/03/2026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11CB-0CFD-40CB-9407-FE19ECB7C8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8549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6B61F-F202-40B5-AF31-7E6EEC56CFBA}" type="datetimeFigureOut">
              <a:rPr lang="en-GB" smtClean="0"/>
              <a:t>13/03/2026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11CB-0CFD-40CB-9407-FE19ECB7C8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839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6B61F-F202-40B5-AF31-7E6EEC56CFBA}" type="datetimeFigureOut">
              <a:rPr lang="en-GB" smtClean="0"/>
              <a:t>13/03/2026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11CB-0CFD-40CB-9407-FE19ECB7C8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698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6B61F-F202-40B5-AF31-7E6EEC56CFBA}" type="datetimeFigureOut">
              <a:rPr lang="en-GB" smtClean="0"/>
              <a:t>13/03/2026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11CB-0CFD-40CB-9407-FE19ECB7C8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1149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6B61F-F202-40B5-AF31-7E6EEC56CFBA}" type="datetimeFigureOut">
              <a:rPr lang="en-GB" smtClean="0"/>
              <a:t>13/03/2026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11CB-0CFD-40CB-9407-FE19ECB7C8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0209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6B61F-F202-40B5-AF31-7E6EEC56CFBA}" type="datetimeFigureOut">
              <a:rPr lang="en-GB" smtClean="0"/>
              <a:t>13/03/2026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11CB-0CFD-40CB-9407-FE19ECB7C8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780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6B61F-F202-40B5-AF31-7E6EEC56CFBA}" type="datetimeFigureOut">
              <a:rPr lang="en-GB" smtClean="0"/>
              <a:t>13/03/2026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11CB-0CFD-40CB-9407-FE19ECB7C8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116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6B61F-F202-40B5-AF31-7E6EEC56CFBA}" type="datetimeFigureOut">
              <a:rPr lang="en-GB" smtClean="0"/>
              <a:t>13/03/2026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11CB-0CFD-40CB-9407-FE19ECB7C8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433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6B61F-F202-40B5-AF31-7E6EEC56CFBA}" type="datetimeFigureOut">
              <a:rPr lang="en-GB" smtClean="0"/>
              <a:t>13/03/2026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11CB-0CFD-40CB-9407-FE19ECB7C8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047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6B61F-F202-40B5-AF31-7E6EEC56CFBA}" type="datetimeFigureOut">
              <a:rPr lang="en-GB" smtClean="0"/>
              <a:t>13/03/2026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11CB-0CFD-40CB-9407-FE19ECB7C8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3051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6B61F-F202-40B5-AF31-7E6EEC56CFBA}" type="datetimeFigureOut">
              <a:rPr lang="en-GB" smtClean="0"/>
              <a:t>13/03/2026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11CB-0CFD-40CB-9407-FE19ECB7C8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5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8D6B61F-F202-40B5-AF31-7E6EEC56CFBA}" type="datetimeFigureOut">
              <a:rPr lang="en-GB" smtClean="0"/>
              <a:t>13/03/2026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1211CB-0CFD-40CB-9407-FE19ECB7C8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2536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CBC8C-2CC0-0E59-1818-13EB506B2C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Context for Hereford DSM II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9650CF-2288-5627-570D-7FD08A10A9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059936"/>
            <a:ext cx="6858000" cy="2029968"/>
          </a:xfrm>
        </p:spPr>
        <p:txBody>
          <a:bodyPr>
            <a:normAutofit/>
          </a:bodyPr>
          <a:lstStyle/>
          <a:p>
            <a:r>
              <a:rPr lang="en-GB" dirty="0"/>
              <a:t>March 2026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0271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956AA-1C73-F7E1-7613-45A835F99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746" y="145671"/>
            <a:ext cx="7886700" cy="713866"/>
          </a:xfrm>
        </p:spPr>
        <p:txBody>
          <a:bodyPr>
            <a:normAutofit/>
          </a:bodyPr>
          <a:lstStyle/>
          <a:p>
            <a:r>
              <a:rPr lang="en-GB" sz="2800" dirty="0"/>
              <a:t>How Money Flows in the Church Of England pre 2026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77CBC4-A2E1-99BC-BE21-D5E5C51375BA}"/>
              </a:ext>
            </a:extLst>
          </p:cNvPr>
          <p:cNvSpPr/>
          <p:nvPr/>
        </p:nvSpPr>
        <p:spPr>
          <a:xfrm>
            <a:off x="971545" y="1330740"/>
            <a:ext cx="1627632" cy="9418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Archbishop’s Council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CDC2391-B43A-7916-6352-5B43F01011FA}"/>
              </a:ext>
            </a:extLst>
          </p:cNvPr>
          <p:cNvSpPr/>
          <p:nvPr/>
        </p:nvSpPr>
        <p:spPr>
          <a:xfrm>
            <a:off x="3492466" y="1307592"/>
            <a:ext cx="1755650" cy="9418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Church Commissioners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A4A26E9-60FC-C9BF-3188-89D816BBBEA4}"/>
              </a:ext>
            </a:extLst>
          </p:cNvPr>
          <p:cNvSpPr/>
          <p:nvPr/>
        </p:nvSpPr>
        <p:spPr>
          <a:xfrm>
            <a:off x="6192458" y="1266444"/>
            <a:ext cx="1627632" cy="9418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Pensions’ Board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FDA6848-0A3E-E85E-4824-0A51C90BD066}"/>
              </a:ext>
            </a:extLst>
          </p:cNvPr>
          <p:cNvSpPr/>
          <p:nvPr/>
        </p:nvSpPr>
        <p:spPr>
          <a:xfrm>
            <a:off x="3080380" y="3557015"/>
            <a:ext cx="2469646" cy="9418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42 Separate Diocesan Boards of Finance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2BB83FC1-E00C-09BE-1C4B-64BDE5AF9702}"/>
              </a:ext>
            </a:extLst>
          </p:cNvPr>
          <p:cNvSpPr/>
          <p:nvPr/>
        </p:nvSpPr>
        <p:spPr>
          <a:xfrm rot="3036511">
            <a:off x="2281512" y="2655036"/>
            <a:ext cx="1135766" cy="58899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2F947C0E-D91A-4DB0-2B48-28110068D669}"/>
              </a:ext>
            </a:extLst>
          </p:cNvPr>
          <p:cNvSpPr/>
          <p:nvPr/>
        </p:nvSpPr>
        <p:spPr>
          <a:xfrm rot="13790462" flipV="1">
            <a:off x="1683421" y="2568550"/>
            <a:ext cx="873685" cy="36787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0CBA131-254D-05CD-1E22-9F26C32FF824}"/>
              </a:ext>
            </a:extLst>
          </p:cNvPr>
          <p:cNvSpPr/>
          <p:nvPr/>
        </p:nvSpPr>
        <p:spPr>
          <a:xfrm rot="10800000" flipV="1">
            <a:off x="2709353" y="1523557"/>
            <a:ext cx="643304" cy="58899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B21BBB70-2183-E7E8-FED4-BAE048A9DF41}"/>
              </a:ext>
            </a:extLst>
          </p:cNvPr>
          <p:cNvSpPr/>
          <p:nvPr/>
        </p:nvSpPr>
        <p:spPr>
          <a:xfrm flipV="1">
            <a:off x="5479365" y="1642428"/>
            <a:ext cx="363651" cy="30524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4A2288DD-A42A-B4DD-476E-BCEE3760CB37}"/>
              </a:ext>
            </a:extLst>
          </p:cNvPr>
          <p:cNvSpPr/>
          <p:nvPr/>
        </p:nvSpPr>
        <p:spPr>
          <a:xfrm rot="5400000">
            <a:off x="4068538" y="2752344"/>
            <a:ext cx="603505" cy="30175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DF2A956B-6CE1-D90B-8E24-09876A4AFF74}"/>
              </a:ext>
            </a:extLst>
          </p:cNvPr>
          <p:cNvSpPr/>
          <p:nvPr/>
        </p:nvSpPr>
        <p:spPr>
          <a:xfrm rot="19351054" flipV="1">
            <a:off x="5808546" y="2629439"/>
            <a:ext cx="1135766" cy="58899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0976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150AD1-C9B6-121F-0B77-A7EF2A48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1E433-2A9C-0D08-47EC-A0CF417D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746" y="145671"/>
            <a:ext cx="7886700" cy="713866"/>
          </a:xfrm>
        </p:spPr>
        <p:txBody>
          <a:bodyPr>
            <a:normAutofit/>
          </a:bodyPr>
          <a:lstStyle/>
          <a:p>
            <a:r>
              <a:rPr lang="en-GB" sz="2800" dirty="0"/>
              <a:t>Diocesan Finance Review 2025, impacting in 2026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BC47F8-F4D0-518B-A83D-1766C46CAA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78408"/>
            <a:ext cx="7710678" cy="5198555"/>
          </a:xfrm>
        </p:spPr>
        <p:txBody>
          <a:bodyPr>
            <a:noAutofit/>
          </a:bodyPr>
          <a:lstStyle/>
          <a:p>
            <a:r>
              <a:rPr lang="en-GB" sz="2400" dirty="0"/>
              <a:t>Diocesan apportionment (£32m in 2025) no longer paid by dioceses, costs  of Archbishops’ Council now met by Church Commissioners;  </a:t>
            </a:r>
          </a:p>
          <a:p>
            <a:r>
              <a:rPr lang="en-GB" sz="2400" dirty="0"/>
              <a:t>Dioceses still pay into Ministry Training Fund (c£16m)</a:t>
            </a:r>
          </a:p>
          <a:p>
            <a:r>
              <a:rPr lang="en-GB" sz="2400" dirty="0"/>
              <a:t>LINC funding to Dioceses increase 36% to £42m </a:t>
            </a:r>
          </a:p>
          <a:p>
            <a:r>
              <a:rPr lang="en-GB" sz="2400" dirty="0"/>
              <a:t>Net impact of above = £30m extra into diocesan economy from national church </a:t>
            </a:r>
          </a:p>
          <a:p>
            <a:r>
              <a:rPr lang="en-GB" sz="2400" dirty="0"/>
              <a:t>PLUS  Time Limited funding over 9 years (£25m in 2026), primarily paid for by a shift away from ‘bid-based’ strategic funding to ‘formula-based funding’</a:t>
            </a:r>
          </a:p>
          <a:p>
            <a:r>
              <a:rPr lang="en-GB" sz="2400" dirty="0"/>
              <a:t>Church Commissioners also pick up funding of clergy retirement housing and additional funds made available for clergy financial wellbeing via Pensions Board</a:t>
            </a:r>
          </a:p>
        </p:txBody>
      </p:sp>
    </p:spTree>
    <p:extLst>
      <p:ext uri="{BB962C8B-B14F-4D97-AF65-F5344CB8AC3E}">
        <p14:creationId xmlns:p14="http://schemas.microsoft.com/office/powerpoint/2010/main" val="1088767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A20E4-5B69-2DB9-D23D-6CE582176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52B93-790C-4741-BE81-86BD0B265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746" y="145671"/>
            <a:ext cx="7886700" cy="713866"/>
          </a:xfrm>
        </p:spPr>
        <p:txBody>
          <a:bodyPr>
            <a:normAutofit fontScale="90000"/>
          </a:bodyPr>
          <a:lstStyle/>
          <a:p>
            <a:r>
              <a:rPr lang="en-GB" sz="2800" dirty="0"/>
              <a:t>Triennium Funding Steering Group Project  (GS MISC 1443)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ACC934-FB71-0A9D-2424-73B6E141D8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78408"/>
            <a:ext cx="7710678" cy="5733921"/>
          </a:xfrm>
        </p:spPr>
        <p:txBody>
          <a:bodyPr>
            <a:normAutofit/>
          </a:bodyPr>
          <a:lstStyle/>
          <a:p>
            <a:r>
              <a:rPr lang="en-GB" sz="1900" dirty="0"/>
              <a:t>Enable stakeholder engagement :  well-informed with access to data </a:t>
            </a:r>
          </a:p>
          <a:p>
            <a:r>
              <a:rPr lang="en-GB" sz="1900" dirty="0"/>
              <a:t>Analyse ministry needs across dioceses including stipendiary clergy and other ordained and lay roles, understand constraints and identify actions to mitigate the forecast sharp decline in numbers; </a:t>
            </a:r>
          </a:p>
          <a:p>
            <a:r>
              <a:rPr lang="en-GB" sz="1900" dirty="0"/>
              <a:t>Review different funding approaches to understand the effectiveness of different options, including in different contexts (rural, market town, urban, estates, lowest income communities, etc) </a:t>
            </a:r>
          </a:p>
          <a:p>
            <a:r>
              <a:rPr lang="en-GB" sz="1900" dirty="0"/>
              <a:t>Theological reflection to inform the development of funding approaches to support our vocation ‘to proclaim afresh the gospel in each generation’  </a:t>
            </a:r>
          </a:p>
          <a:p>
            <a:r>
              <a:rPr lang="en-GB" sz="1900" dirty="0"/>
              <a:t>Financial modelling to understand the potential impact of different funding approaches on different parts of the Church economy over time </a:t>
            </a:r>
          </a:p>
          <a:p>
            <a:r>
              <a:rPr lang="en-GB" sz="1900" dirty="0"/>
              <a:t>Identify costed choices and options re funding to include better understanding of diocesan viability </a:t>
            </a:r>
          </a:p>
          <a:p>
            <a:r>
              <a:rPr lang="en-GB" sz="1900" dirty="0"/>
              <a:t>Ensure that the Church Commissioners, the Archbishops’ Council and the Diocesan Boards of Finance can effectively assess the use of charitable funds through the lens of their particular obligations </a:t>
            </a:r>
          </a:p>
        </p:txBody>
      </p:sp>
    </p:spTree>
    <p:extLst>
      <p:ext uri="{BB962C8B-B14F-4D97-AF65-F5344CB8AC3E}">
        <p14:creationId xmlns:p14="http://schemas.microsoft.com/office/powerpoint/2010/main" val="4173183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ECB71-661C-9173-9ADA-47684F720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003C6-D0F3-6FE0-2909-B30EB4C31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746" y="145671"/>
            <a:ext cx="7886700" cy="713866"/>
          </a:xfrm>
        </p:spPr>
        <p:txBody>
          <a:bodyPr>
            <a:normAutofit/>
          </a:bodyPr>
          <a:lstStyle/>
          <a:p>
            <a:r>
              <a:rPr lang="en-GB" sz="2800" dirty="0"/>
              <a:t>Triennium Funding Steering Group 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3E52A2-7F8C-2AA2-445F-7FE6410DA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78408"/>
            <a:ext cx="7710678" cy="43799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000" dirty="0"/>
              <a:t>The approach to disbursing funding means: </a:t>
            </a:r>
          </a:p>
          <a:p>
            <a:pPr marL="0" indent="0">
              <a:buNone/>
            </a:pPr>
            <a:r>
              <a:rPr lang="en-GB" sz="2000" dirty="0"/>
              <a:t>• the way in which national funding is made available to dioceses e.g. whether by formula (with no-strings attached, or some form of limited requirements) or by grant application or other approach </a:t>
            </a:r>
          </a:p>
          <a:p>
            <a:pPr marL="0" indent="0">
              <a:buNone/>
            </a:pPr>
            <a:r>
              <a:rPr lang="en-GB" sz="2000" dirty="0"/>
              <a:t>• the extent to which national funding is viewed as ‘intentional investment’ in growth or other objectives (e.g. net zero, safer church etc); or is underpinning / maintaining patterns of ministry and existing structures </a:t>
            </a:r>
          </a:p>
          <a:p>
            <a:pPr marL="0" indent="0">
              <a:buNone/>
            </a:pPr>
            <a:r>
              <a:rPr lang="en-GB" sz="2000" dirty="0"/>
              <a:t>• the extent of and method of evaluating the effectiveness of national funding </a:t>
            </a:r>
          </a:p>
          <a:p>
            <a:pPr marL="0" indent="0">
              <a:buNone/>
            </a:pPr>
            <a:r>
              <a:rPr lang="en-GB" sz="2000" dirty="0"/>
              <a:t>• questions of where and how resource allocation decisions are taken, including the relationship between local and national </a:t>
            </a:r>
          </a:p>
          <a:p>
            <a:pPr marL="0" indent="0">
              <a:buNone/>
            </a:pPr>
            <a:r>
              <a:rPr lang="en-GB" sz="2000" dirty="0"/>
              <a:t>• the extent to which national funding should be linked to strategic mission, people and financial plans, and tracked over time </a:t>
            </a:r>
          </a:p>
        </p:txBody>
      </p:sp>
    </p:spTree>
    <p:extLst>
      <p:ext uri="{BB962C8B-B14F-4D97-AF65-F5344CB8AC3E}">
        <p14:creationId xmlns:p14="http://schemas.microsoft.com/office/powerpoint/2010/main" val="3958389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A2EF2-A32A-9348-6D88-60B6DFF6E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5DEB4-72A3-E682-9385-4354E07D9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496" y="2870583"/>
            <a:ext cx="5577840" cy="713866"/>
          </a:xfrm>
        </p:spPr>
        <p:txBody>
          <a:bodyPr>
            <a:normAutofit fontScale="90000"/>
          </a:bodyPr>
          <a:lstStyle/>
          <a:p>
            <a:r>
              <a:rPr lang="en-GB" sz="2800" dirty="0"/>
              <a:t>Additional Information:    GS MISC 1443</a:t>
            </a:r>
            <a:br>
              <a:rPr lang="en-GB" sz="2800" dirty="0"/>
            </a:br>
            <a:br>
              <a:rPr lang="en-GB" sz="2800" dirty="0"/>
            </a:br>
            <a:br>
              <a:rPr lang="en-GB" sz="2800" dirty="0"/>
            </a:br>
            <a:r>
              <a:rPr lang="en-GB" sz="2800" dirty="0"/>
              <a:t>(or ask your General Synod reps….)</a:t>
            </a:r>
            <a:br>
              <a:rPr lang="en-GB" sz="2800" dirty="0"/>
            </a:b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42308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BD4F35D131224CBE53F2F54FD82084" ma:contentTypeVersion="15" ma:contentTypeDescription="Create a new document." ma:contentTypeScope="" ma:versionID="884b27ea06018352bd8ee4810253e55e">
  <xsd:schema xmlns:xsd="http://www.w3.org/2001/XMLSchema" xmlns:xs="http://www.w3.org/2001/XMLSchema" xmlns:p="http://schemas.microsoft.com/office/2006/metadata/properties" xmlns:ns2="cd9521c0-2ae4-4c7b-b822-6e3c0c0a80a2" xmlns:ns3="14510e45-9fa2-48be-b1f1-b9c13d0f8e23" targetNamespace="http://schemas.microsoft.com/office/2006/metadata/properties" ma:root="true" ma:fieldsID="812b682160f88de97c7fdc2be15b34a0" ns2:_="" ns3:_="">
    <xsd:import namespace="cd9521c0-2ae4-4c7b-b822-6e3c0c0a80a2"/>
    <xsd:import namespace="14510e45-9fa2-48be-b1f1-b9c13d0f8e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9521c0-2ae4-4c7b-b822-6e3c0c0a80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9d3106f2-1f02-4a2a-8e0b-c91973a8c4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8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510e45-9fa2-48be-b1f1-b9c13d0f8e2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6f7d9040-3b29-400a-b3f9-9114b33dc6d3}" ma:internalName="TaxCatchAll" ma:showField="CatchAllData" ma:web="14510e45-9fa2-48be-b1f1-b9c13d0f8e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9521c0-2ae4-4c7b-b822-6e3c0c0a80a2">
      <Terms xmlns="http://schemas.microsoft.com/office/infopath/2007/PartnerControls"/>
    </lcf76f155ced4ddcb4097134ff3c332f>
    <TaxCatchAll xmlns="14510e45-9fa2-48be-b1f1-b9c13d0f8e23" xsi:nil="true"/>
  </documentManagement>
</p:properties>
</file>

<file path=customXml/itemProps1.xml><?xml version="1.0" encoding="utf-8"?>
<ds:datastoreItem xmlns:ds="http://schemas.openxmlformats.org/officeDocument/2006/customXml" ds:itemID="{CBFE69F3-ECD0-44CA-BA27-6C5BAADA378F}"/>
</file>

<file path=customXml/itemProps2.xml><?xml version="1.0" encoding="utf-8"?>
<ds:datastoreItem xmlns:ds="http://schemas.openxmlformats.org/officeDocument/2006/customXml" ds:itemID="{930704BD-A13B-467A-B240-AA30F2AC357C}"/>
</file>

<file path=customXml/itemProps3.xml><?xml version="1.0" encoding="utf-8"?>
<ds:datastoreItem xmlns:ds="http://schemas.openxmlformats.org/officeDocument/2006/customXml" ds:itemID="{28E069E4-87F7-40DE-9E47-BF05D7C24E2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</TotalTime>
  <Words>483</Words>
  <Application>Microsoft Office PowerPoint</Application>
  <PresentationFormat>On-screen Show (4:3)</PresentationFormat>
  <Paragraphs>30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Context for Hereford DSM II</vt:lpstr>
      <vt:lpstr>How Money Flows in the Church Of England pre 2026 </vt:lpstr>
      <vt:lpstr>Diocesan Finance Review 2025, impacting in 2026</vt:lpstr>
      <vt:lpstr>Triennium Funding Steering Group Project  (GS MISC 1443)</vt:lpstr>
      <vt:lpstr>Triennium Funding Steering Group Project</vt:lpstr>
      <vt:lpstr>Additional Information:    GS MISC 1443   (or ask your General Synod reps….)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Sam Rushton</dc:creator>
  <cp:lastModifiedBy>Sam Rushton</cp:lastModifiedBy>
  <cp:revision>3</cp:revision>
  <cp:lastPrinted>2025-06-11T07:50:17Z</cp:lastPrinted>
  <dcterms:created xsi:type="dcterms:W3CDTF">2025-06-10T09:38:24Z</dcterms:created>
  <dcterms:modified xsi:type="dcterms:W3CDTF">2026-03-13T18:14:13Z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0x010100D2BD4F35D131224CBE53F2F54FD82084</vt:lpwstr>
  </property>
</Properties>
</file>